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5" r:id="rId4"/>
    <p:sldId id="266" r:id="rId5"/>
    <p:sldId id="258" r:id="rId6"/>
    <p:sldId id="259" r:id="rId7"/>
    <p:sldId id="261" r:id="rId8"/>
    <p:sldId id="262" r:id="rId9"/>
    <p:sldId id="263" r:id="rId10"/>
    <p:sldId id="264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9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34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A1AC34-2090-4EAF-8DA1-4CF9DF18D646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BCA17-BD76-44A6-9719-68141B817D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807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BCA17-BD76-44A6-9719-68141B817DD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780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BCA17-BD76-44A6-9719-68141B817DD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224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BCA17-BD76-44A6-9719-68141B817DD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898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3D050E-A42E-E25B-0349-D59C014E6E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34BF4B-C900-0157-85C5-593AEF034E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3C1C13-10F3-5A7E-F1D4-0EF44F8F0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3CCF88-7214-8303-AA19-CD6DF59FE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76BC2D-8EFC-531E-EBC7-A95558A08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79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9B8EA1-FD14-E70D-915B-3B5BCB736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F00980-9B0C-6016-B7CA-73C42CAEB0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8C0A74-7051-5957-6722-301D546C1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B5D7F5-ED90-AB2D-7B08-F4AC703B0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861140-826B-F0EB-8173-9FBD47315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80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693D962-7915-789B-7B0E-4E04332DB1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2DC098-2D0F-44AE-71BE-228BA81979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535FB1-605F-0BCC-2A58-53210F589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08E9FC-884E-E778-2E62-0816876C5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678AA1-2925-1CC5-A978-7636F409B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711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DC343-0D86-E294-2E28-F2ADE60D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D0D3BE-AE86-8B1D-866F-ABB2F6D6A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7DB8EF-2877-7A63-FD41-8190A7300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C6527D-AC57-9941-DBEE-AD557035F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5059B2-9B83-4AA1-DCEF-019A84E1E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316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83BC8F-A296-FA92-3543-4B5164A07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20F233-8695-4F0E-06F1-A36E2F3E4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5A50A-A572-FF14-8C66-8E461DC19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EC06DE-2B91-82A8-34F8-75F73EEF8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5D7F6-4346-5BD7-C4C4-F580A5ABA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725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941D68-70EE-8538-10AA-954AF868B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9F6F38-5BA5-EA73-C8F9-D29CD2CD7A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9BE4B0-2DD8-7768-5799-F2462C4A60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9E230F-EA20-CD44-F033-10B5CA834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4F2D8A-9965-8C3A-8940-F0544815D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28A0FC-62FC-27B8-F8CB-01484FAF7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768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4296CD-1A79-237F-DF71-9F934FB4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EFC2C2-543B-180E-106C-88825C443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F864E6-EC8C-6D13-42FB-09D2859B6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3FC74E0-4254-7132-222D-05DB255EE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C734BDE-60D1-C366-8D5B-7A92021D56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A60B1C-2014-9601-D316-6B6ADF8B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D11782-ED38-5279-FFDD-F586F4817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4F3B872-C6BD-6CA7-42E8-9DEF1F47C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337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8F04F-0790-1B55-5CDD-2346523AB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91D719-5931-1EDF-917A-111D0181B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D17030C-ADCB-0D39-DDCA-40572902E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12CBE22-BF4E-6383-1A2A-CEE746F82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388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C27CEB3-91B1-E69D-6744-B6824F501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50D5F65-C793-F609-4612-75C8039B3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65145F-9CD8-B4E5-4E14-6F5A741CD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703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C4A2-A50A-2D08-578A-C99C0CD1A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8ABB95-DDD9-86C3-F4CD-759D024DE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9FC051-5FB3-1D32-D5AA-F4D1E55C6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23870B-2186-3A23-835B-DF930AF0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9896A2-7EEA-98A4-A0C2-F81B7D101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DC61AF-3E3C-6F05-1A70-61E266CD8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6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837219-BAEE-3DF0-7802-B09648A5F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928DF0-271D-3BD7-BC1E-8ADE26DD67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7472CE-53D3-01AB-8DD3-41DB03D35B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62E560-E5C9-723A-1B9F-482C92620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88D39A-A54D-194A-DB96-E8D9E0F37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DECFF3-E78D-4F3F-E873-59D4B7241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7250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AC12B2-E8B4-9F39-F72D-C0C590460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49AC34-3E09-F51A-D4D3-E5CA7E33D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869F2B-D89F-B470-DE06-8572BC01A1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2C26F7-947C-4FFA-9A2B-FB1F33669E24}" type="datetimeFigureOut">
              <a:rPr lang="ko-KR" altLang="en-US" smtClean="0"/>
              <a:t>2025-10-02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1642BB-370D-FD85-241A-10AA2831F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53E34-DE43-8BA0-6E8D-C056AF3A5D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DB5E5F-3CD1-4422-9257-8EEB2FCB65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559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hyperlink" Target="https://nowwin.net/?doc=list_read.php&amp;id=board11&amp;page=1&amp;number=68&amp;keyfield=&amp;key=&amp;period=&amp;operator=&amp;num_per_page=15&amp;category=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ko-kr/windows/windows-%EB%94%94%EB%B0%94%EC%9D%B4%EC%8A%A4%EB%A5%BC-%EB%AA%A8%EB%B0%94%EC%9D%BC-%ED%95%AB%EC%8A%A4%ED%8C%9F%EC%9C%BC%EB%A1%9C-%EC%82%AC%EC%9A%A9-c89b0fad-72d5-41e8-f7ea-406ad9036b8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ist.github.com/narate/d3f001c97e1c981a59f94cd76f041140" TargetMode="External"/><Relationship Id="rId5" Type="http://schemas.openxmlformats.org/officeDocument/2006/relationships/hyperlink" Target="https://help.ubuntu.com/stable/ubuntu-help/net-wireless-adhoc.html.ko" TargetMode="External"/><Relationship Id="rId4" Type="http://schemas.openxmlformats.org/officeDocument/2006/relationships/hyperlink" Target="https://support.apple.com/ko-kr/guide/mac-help/mchlp1540/26/mac/2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com/softwar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DCB6F21-EC14-ABBB-66AC-3ADB9FD4051C}"/>
              </a:ext>
            </a:extLst>
          </p:cNvPr>
          <p:cNvSpPr txBox="1"/>
          <p:nvPr/>
        </p:nvSpPr>
        <p:spPr>
          <a:xfrm>
            <a:off x="732590" y="1251283"/>
            <a:ext cx="6372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/>
              <a:t>아진 산업 기업 연계 프로젝트</a:t>
            </a:r>
            <a:endParaRPr lang="en-US" altLang="ko-KR" sz="36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444C4C-99CA-C9B0-21E5-8CDAC9525099}"/>
              </a:ext>
            </a:extLst>
          </p:cNvPr>
          <p:cNvSpPr txBox="1"/>
          <p:nvPr/>
        </p:nvSpPr>
        <p:spPr>
          <a:xfrm>
            <a:off x="732590" y="347560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/>
              <a:t>라즈베리 파이 사용기</a:t>
            </a:r>
          </a:p>
        </p:txBody>
      </p:sp>
    </p:spTree>
    <p:extLst>
      <p:ext uri="{BB962C8B-B14F-4D97-AF65-F5344CB8AC3E}">
        <p14:creationId xmlns:p14="http://schemas.microsoft.com/office/powerpoint/2010/main" val="3160630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7F8FA-62A7-78ED-8046-6A48236B8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F348B2-974F-482E-D006-EE648FADA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 </a:t>
            </a:r>
            <a:r>
              <a:rPr lang="en-US" altLang="ko-KR" b="1" dirty="0"/>
              <a:t>– OS</a:t>
            </a:r>
            <a:r>
              <a:rPr lang="ko-KR" altLang="en-US" b="1" dirty="0"/>
              <a:t> 설정 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C6AC8127-9A30-1B67-0BED-76D9931171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0558" y="1825625"/>
            <a:ext cx="3032750" cy="435133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7B025E0-A372-C053-24BD-8DF116468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9" y="1825625"/>
            <a:ext cx="3032750" cy="4351337"/>
          </a:xfrm>
          <a:prstGeom prst="rect">
            <a:avLst/>
          </a:prstGeom>
        </p:spPr>
      </p:pic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6DED86F-9EA3-C65C-5D6A-0DFCAD911CC1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Hostname </a:t>
            </a:r>
            <a:r>
              <a:rPr lang="ko-KR" altLang="en-US" sz="2000" dirty="0"/>
              <a:t>설정</a:t>
            </a:r>
            <a:endParaRPr lang="en-US" altLang="ko-KR" sz="1600" dirty="0"/>
          </a:p>
          <a:p>
            <a:pPr lvl="1">
              <a:buFontTx/>
              <a:buChar char="-"/>
            </a:pPr>
            <a:r>
              <a:rPr lang="ko-KR" altLang="en-US" sz="1600" dirty="0"/>
              <a:t>이후 </a:t>
            </a:r>
            <a:r>
              <a:rPr lang="en-US" altLang="ko-KR" sz="1600" dirty="0"/>
              <a:t>ssh </a:t>
            </a:r>
            <a:r>
              <a:rPr lang="ko-KR" altLang="en-US" sz="1600" dirty="0" err="1"/>
              <a:t>접속시</a:t>
            </a:r>
            <a:r>
              <a:rPr lang="ko-KR" altLang="en-US" sz="1600" dirty="0"/>
              <a:t> 필요</a:t>
            </a:r>
            <a:endParaRPr lang="en-US" altLang="ko-KR" sz="1600" dirty="0"/>
          </a:p>
          <a:p>
            <a:pPr lvl="1">
              <a:buFontTx/>
              <a:buChar char="-"/>
            </a:pPr>
            <a:r>
              <a:rPr lang="ko-KR" altLang="en-US" sz="1600" dirty="0"/>
              <a:t>기존 값 사용가능</a:t>
            </a:r>
            <a:endParaRPr lang="en-US" altLang="ko-KR" sz="1600" dirty="0"/>
          </a:p>
          <a:p>
            <a:pPr lvl="1">
              <a:buFontTx/>
              <a:buChar char="-"/>
            </a:pPr>
            <a:endParaRPr lang="en-US" altLang="ko-KR" sz="1600" dirty="0"/>
          </a:p>
          <a:p>
            <a:r>
              <a:rPr lang="ko-KR" altLang="en-US" sz="2000" dirty="0"/>
              <a:t>사용자 이름 및 비밀번호 설정</a:t>
            </a:r>
            <a:endParaRPr lang="en-US" altLang="ko-KR" sz="2000" dirty="0"/>
          </a:p>
          <a:p>
            <a:endParaRPr lang="en-US" altLang="ko-KR" sz="1600" dirty="0"/>
          </a:p>
          <a:p>
            <a:r>
              <a:rPr lang="ko-KR" altLang="en-US" sz="2000" dirty="0"/>
              <a:t>무선 </a:t>
            </a:r>
            <a:r>
              <a:rPr lang="en-US" altLang="ko-KR" sz="2000" dirty="0"/>
              <a:t>LAN</a:t>
            </a:r>
            <a:r>
              <a:rPr lang="ko-KR" altLang="en-US" sz="2000" dirty="0"/>
              <a:t> 설정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ko-KR" altLang="en-US" sz="1600" dirty="0"/>
              <a:t>사전에 설정한 </a:t>
            </a:r>
            <a:r>
              <a:rPr lang="ko-KR" altLang="en-US" sz="1600" dirty="0" err="1"/>
              <a:t>핫스팟과</a:t>
            </a:r>
            <a:r>
              <a:rPr lang="ko-KR" altLang="en-US" sz="1600" dirty="0"/>
              <a:t> 동일하게</a:t>
            </a:r>
            <a:endParaRPr lang="en-US" altLang="ko-KR" sz="1600" dirty="0"/>
          </a:p>
          <a:p>
            <a:pPr lvl="1">
              <a:buFontTx/>
              <a:buChar char="-"/>
            </a:pPr>
            <a:r>
              <a:rPr lang="ko-KR" altLang="en-US" sz="1600" dirty="0"/>
              <a:t>무선 </a:t>
            </a:r>
            <a:r>
              <a:rPr lang="en-US" altLang="ko-KR" sz="1600" dirty="0"/>
              <a:t>LAN </a:t>
            </a:r>
            <a:r>
              <a:rPr lang="ko-KR" altLang="en-US" sz="1600" dirty="0"/>
              <a:t>국가는 </a:t>
            </a:r>
            <a:r>
              <a:rPr lang="en-US" altLang="ko-KR" sz="1600" dirty="0"/>
              <a:t>US</a:t>
            </a:r>
          </a:p>
          <a:p>
            <a:pPr lvl="1">
              <a:buFontTx/>
              <a:buChar char="-"/>
            </a:pPr>
            <a:endParaRPr lang="en-US" altLang="ko-KR" sz="1600" dirty="0"/>
          </a:p>
          <a:p>
            <a:r>
              <a:rPr lang="en-US" altLang="ko-KR" sz="2000" dirty="0"/>
              <a:t>SSH </a:t>
            </a:r>
            <a:r>
              <a:rPr lang="ko-KR" altLang="en-US" sz="2000" dirty="0"/>
              <a:t>사용 활성화</a:t>
            </a:r>
            <a:endParaRPr lang="en-US" altLang="ko-KR" sz="2000" dirty="0"/>
          </a:p>
          <a:p>
            <a:pPr marL="457200" lvl="1" indent="0">
              <a:buNone/>
            </a:pP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424597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28B92F-D203-CA11-BA74-24E3E38EE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886D3EA-D123-DA41-FB6D-0D5E5CD996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6160"/>
            <a:ext cx="5095017" cy="360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68394FF-0471-C254-92DF-3EC0AB6E1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83" y="2166160"/>
            <a:ext cx="5095017" cy="3600000"/>
          </a:xfrm>
          <a:prstGeom prst="rect">
            <a:avLst/>
          </a:prstGeom>
        </p:spPr>
      </p:pic>
      <p:pic>
        <p:nvPicPr>
          <p:cNvPr id="8" name="그래픽 7" descr="커서 단색으로 채워진">
            <a:extLst>
              <a:ext uri="{FF2B5EF4-FFF2-40B4-BE49-F238E27FC236}">
                <a16:creationId xmlns:a16="http://schemas.microsoft.com/office/drawing/2014/main" id="{34AA00E6-1E08-2474-F91D-D19B9C7BB2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37023" y="4435551"/>
            <a:ext cx="420229" cy="420229"/>
          </a:xfrm>
          <a:prstGeom prst="rect">
            <a:avLst/>
          </a:prstGeom>
        </p:spPr>
      </p:pic>
      <p:pic>
        <p:nvPicPr>
          <p:cNvPr id="9" name="그래픽 8" descr="커서 단색으로 채워진">
            <a:extLst>
              <a:ext uri="{FF2B5EF4-FFF2-40B4-BE49-F238E27FC236}">
                <a16:creationId xmlns:a16="http://schemas.microsoft.com/office/drawing/2014/main" id="{BEBB7039-7E90-52ED-F507-A275578274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32040" y="4505971"/>
            <a:ext cx="420229" cy="42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067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0DE536-F303-76DC-CF96-9E5219910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AB13E-9C0F-DB67-D58C-695E56DB0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OS </a:t>
            </a:r>
            <a:r>
              <a:rPr lang="ko-KR" altLang="en-US" dirty="0"/>
              <a:t>설치가 끝난 </a:t>
            </a:r>
            <a:r>
              <a:rPr lang="en-US" altLang="ko-KR" dirty="0"/>
              <a:t>MicroSD Card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 err="1"/>
              <a:t>라즈베리파이에</a:t>
            </a:r>
            <a:r>
              <a:rPr lang="ko-KR" altLang="en-US" dirty="0"/>
              <a:t> 장착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라즈베리파이에</a:t>
            </a:r>
            <a:r>
              <a:rPr lang="ko-KR" altLang="en-US" dirty="0"/>
              <a:t> 전원 공급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Shell</a:t>
            </a:r>
            <a:r>
              <a:rPr lang="ko-KR" altLang="en-US" dirty="0"/>
              <a:t>을 통해서 </a:t>
            </a:r>
            <a:r>
              <a:rPr lang="en-US" altLang="ko-KR" dirty="0"/>
              <a:t>ssh </a:t>
            </a:r>
            <a:r>
              <a:rPr lang="ko-KR" altLang="en-US" dirty="0"/>
              <a:t>연결을 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Ex)</a:t>
            </a:r>
            <a:r>
              <a:rPr lang="ko-KR" altLang="en-US" dirty="0"/>
              <a:t> </a:t>
            </a:r>
            <a:r>
              <a:rPr lang="en-US" altLang="ko-KR" dirty="0"/>
              <a:t>ssh</a:t>
            </a:r>
            <a:r>
              <a:rPr lang="ko-KR" altLang="en-US" dirty="0"/>
              <a:t> </a:t>
            </a:r>
            <a:r>
              <a:rPr lang="en-US" altLang="ko-KR" dirty="0"/>
              <a:t>{User}@{Hostname or IP}</a:t>
            </a:r>
          </a:p>
          <a:p>
            <a:pPr marL="0" indent="0">
              <a:buNone/>
            </a:pPr>
            <a:r>
              <a:rPr lang="en-US" altLang="ko-KR" dirty="0"/>
              <a:t>      ssh </a:t>
            </a:r>
            <a:r>
              <a:rPr lang="en-US" altLang="ko-KR" dirty="0" err="1"/>
              <a:t>joo@pi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ssh joo@192.168.137.223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872935-34A1-B1E1-83D4-5CF9C32AA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635" y="5255592"/>
            <a:ext cx="6009420" cy="162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395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FC50FF-C661-BFF7-0786-3A01ECC9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Raspberry Pi </a:t>
            </a:r>
            <a:r>
              <a:rPr lang="ko-KR" altLang="en-US" b="1"/>
              <a:t>기본 사용법</a:t>
            </a:r>
            <a:endParaRPr lang="en-US" altLang="ko-KR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CC733F-3519-0F31-8B24-C6CF7986C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라즈베리파이</a:t>
            </a:r>
            <a:r>
              <a:rPr lang="ko-KR" altLang="en-US" dirty="0"/>
              <a:t> </a:t>
            </a:r>
            <a:r>
              <a:rPr lang="en-US" altLang="ko-KR" dirty="0"/>
              <a:t>OS</a:t>
            </a:r>
            <a:r>
              <a:rPr lang="ko-KR" altLang="en-US" dirty="0"/>
              <a:t>의 경우 </a:t>
            </a:r>
            <a:r>
              <a:rPr lang="en-US" altLang="ko-KR" dirty="0"/>
              <a:t>Debian</a:t>
            </a:r>
            <a:r>
              <a:rPr lang="ko-KR" altLang="en-US" dirty="0"/>
              <a:t>을 기반 </a:t>
            </a:r>
            <a:r>
              <a:rPr lang="ko-KR" altLang="en-US" dirty="0" err="1"/>
              <a:t>베포판이다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패키지 관리자는 </a:t>
            </a:r>
            <a:r>
              <a:rPr lang="en-US" altLang="ko-KR" dirty="0"/>
              <a:t>APT</a:t>
            </a:r>
          </a:p>
          <a:p>
            <a:endParaRPr lang="en-US" altLang="ko-KR" dirty="0"/>
          </a:p>
          <a:p>
            <a:r>
              <a:rPr lang="ko-KR" altLang="en-US" dirty="0"/>
              <a:t>처음 </a:t>
            </a:r>
            <a:r>
              <a:rPr lang="ko-KR" altLang="en-US" dirty="0" err="1"/>
              <a:t>구동시</a:t>
            </a:r>
            <a:r>
              <a:rPr lang="ko-KR" altLang="en-US" dirty="0"/>
              <a:t> </a:t>
            </a:r>
            <a:r>
              <a:rPr lang="en-US" altLang="ko-KR" dirty="0" err="1"/>
              <a:t>sudo</a:t>
            </a:r>
            <a:r>
              <a:rPr lang="en-US" altLang="ko-KR" dirty="0"/>
              <a:t> apt update &amp;&amp; </a:t>
            </a:r>
            <a:r>
              <a:rPr lang="en-US" altLang="ko-KR" dirty="0" err="1"/>
              <a:t>sudo</a:t>
            </a:r>
            <a:r>
              <a:rPr lang="en-US" altLang="ko-KR" dirty="0"/>
              <a:t> apt upgrade –y </a:t>
            </a:r>
            <a:r>
              <a:rPr lang="ko-KR" altLang="en-US" dirty="0"/>
              <a:t>실행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기본 텍스트 에디터는 </a:t>
            </a:r>
            <a:r>
              <a:rPr lang="en-US" altLang="ko-KR" dirty="0"/>
              <a:t>nano</a:t>
            </a:r>
          </a:p>
          <a:p>
            <a:r>
              <a:rPr lang="ko-KR" altLang="en-US" dirty="0"/>
              <a:t>기본적인 개발 </a:t>
            </a:r>
            <a:r>
              <a:rPr lang="ko-KR" altLang="en-US" dirty="0" err="1"/>
              <a:t>환경역시</a:t>
            </a:r>
            <a:r>
              <a:rPr lang="ko-KR" altLang="en-US" dirty="0"/>
              <a:t> 설치되어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추가적인 패키지가 </a:t>
            </a:r>
            <a:r>
              <a:rPr lang="ko-KR" altLang="en-US" dirty="0" err="1"/>
              <a:t>필요할시에는</a:t>
            </a:r>
            <a:r>
              <a:rPr lang="ko-KR" altLang="en-US" dirty="0"/>
              <a:t> </a:t>
            </a:r>
            <a:r>
              <a:rPr lang="en-US" altLang="ko-KR" dirty="0" err="1"/>
              <a:t>sudo</a:t>
            </a:r>
            <a:r>
              <a:rPr lang="ko-KR" altLang="en-US" dirty="0"/>
              <a:t> </a:t>
            </a:r>
            <a:r>
              <a:rPr lang="en-US" altLang="ko-KR" dirty="0"/>
              <a:t>apt</a:t>
            </a:r>
            <a:r>
              <a:rPr lang="ko-KR" altLang="en-US" dirty="0"/>
              <a:t> </a:t>
            </a:r>
            <a:r>
              <a:rPr lang="en-US" altLang="ko-KR" dirty="0"/>
              <a:t>install</a:t>
            </a:r>
            <a:r>
              <a:rPr lang="ko-KR" altLang="en-US" dirty="0"/>
              <a:t> </a:t>
            </a:r>
            <a:r>
              <a:rPr lang="en-US" altLang="ko-KR" dirty="0"/>
              <a:t>{package</a:t>
            </a:r>
            <a:r>
              <a:rPr lang="ko-KR" altLang="en-US" dirty="0"/>
              <a:t> </a:t>
            </a:r>
            <a:r>
              <a:rPr lang="en-US" altLang="ko-KR" dirty="0"/>
              <a:t>name}</a:t>
            </a:r>
            <a:r>
              <a:rPr lang="ko-KR" altLang="en-US" dirty="0"/>
              <a:t> 실행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96178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E6A35D-5BD9-C48E-6CC3-97ADEFDA4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Library Download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DE95E7-EB88-B471-6483-0C3F55718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하단 </a:t>
            </a:r>
            <a:r>
              <a:rPr lang="en-US" altLang="ko-KR" dirty="0"/>
              <a:t>zip </a:t>
            </a:r>
            <a:r>
              <a:rPr lang="ko-KR" altLang="en-US" dirty="0"/>
              <a:t>또는</a:t>
            </a:r>
            <a:r>
              <a:rPr lang="en-US" altLang="ko-KR" dirty="0">
                <a:hlinkClick r:id="rId2"/>
              </a:rPr>
              <a:t>library link</a:t>
            </a:r>
            <a:r>
              <a:rPr lang="ko-KR" altLang="en-US" dirty="0"/>
              <a:t>를 통해 </a:t>
            </a:r>
            <a:r>
              <a:rPr lang="en-US" altLang="ko-KR" dirty="0"/>
              <a:t>library </a:t>
            </a:r>
            <a:r>
              <a:rPr lang="ko-KR" altLang="en-US" dirty="0"/>
              <a:t>다운로드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압축파일안에 </a:t>
            </a:r>
            <a:r>
              <a:rPr lang="en-US" altLang="ko-KR" dirty="0" err="1"/>
              <a:t>linux</a:t>
            </a:r>
            <a:r>
              <a:rPr lang="ko-KR" altLang="en-US" dirty="0"/>
              <a:t>폴더를 </a:t>
            </a:r>
            <a:r>
              <a:rPr lang="ko-KR" altLang="en-US" dirty="0" err="1"/>
              <a:t>라즈베리파이로</a:t>
            </a:r>
            <a:r>
              <a:rPr lang="ko-KR" altLang="en-US" dirty="0"/>
              <a:t> 이동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2400" dirty="0"/>
              <a:t>	</a:t>
            </a:r>
            <a:r>
              <a:rPr lang="en-US" altLang="ko-KR" sz="2400" dirty="0" err="1"/>
              <a:t>scp</a:t>
            </a:r>
            <a:r>
              <a:rPr lang="ko-KR" altLang="en-US" sz="2400" dirty="0"/>
              <a:t> </a:t>
            </a:r>
            <a:r>
              <a:rPr lang="en-US" altLang="ko-KR" sz="2400" dirty="0"/>
              <a:t>–r</a:t>
            </a:r>
            <a:r>
              <a:rPr lang="ko-KR" altLang="en-US" sz="2400" dirty="0"/>
              <a:t> </a:t>
            </a:r>
            <a:r>
              <a:rPr lang="en-US" altLang="ko-KR" sz="2400" dirty="0"/>
              <a:t>{directory name} {User}@{Hostname or IP}:{download </a:t>
            </a:r>
            <a:r>
              <a:rPr lang="en-US" altLang="ko-KR" sz="2400" dirty="0" err="1"/>
              <a:t>pah</a:t>
            </a:r>
            <a:r>
              <a:rPr lang="en-US" altLang="ko-KR" sz="2400" dirty="0"/>
              <a:t>}</a:t>
            </a:r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ko-KR" altLang="en-US" sz="2400" dirty="0"/>
          </a:p>
        </p:txBody>
      </p:sp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A275140A-09AA-237A-A5D2-DCEFB02C24E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2058797"/>
              </p:ext>
            </p:extLst>
          </p:nvPr>
        </p:nvGraphicFramePr>
        <p:xfrm>
          <a:off x="10478496" y="5659438"/>
          <a:ext cx="884238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3" imgW="884204" imgH="518018" progId="Package">
                  <p:embed/>
                </p:oleObj>
              </mc:Choice>
              <mc:Fallback>
                <p:oleObj name="포장기 셸 개체" showAsIcon="1" r:id="rId3" imgW="884204" imgH="518018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78496" y="5659438"/>
                        <a:ext cx="884238" cy="51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738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7CDB9-9B42-399B-8FAD-89AE40DF6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9A873B-197A-F35E-AB2A-77AFBB95C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 사전 준비</a:t>
            </a:r>
            <a:endParaRPr lang="en-US" altLang="ko-KR" b="1" dirty="0"/>
          </a:p>
          <a:p>
            <a:r>
              <a:rPr lang="en-US" altLang="ko-KR" b="1" dirty="0"/>
              <a:t>Raspberry Pi OS </a:t>
            </a:r>
            <a:r>
              <a:rPr lang="ko-KR" altLang="en-US" b="1" dirty="0"/>
              <a:t>설치</a:t>
            </a:r>
            <a:endParaRPr lang="en-US" altLang="ko-KR" b="1" dirty="0"/>
          </a:p>
          <a:p>
            <a:r>
              <a:rPr lang="en-US" altLang="ko-KR" b="1" dirty="0"/>
              <a:t>Raspberry Pi </a:t>
            </a:r>
            <a:r>
              <a:rPr lang="ko-KR" altLang="en-US" b="1" dirty="0"/>
              <a:t>기본 사용법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b="1" dirty="0"/>
              <a:t>Library Download</a:t>
            </a:r>
          </a:p>
        </p:txBody>
      </p:sp>
    </p:spTree>
    <p:extLst>
      <p:ext uri="{BB962C8B-B14F-4D97-AF65-F5344CB8AC3E}">
        <p14:creationId xmlns:p14="http://schemas.microsoft.com/office/powerpoint/2010/main" val="3922803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CAED2E-4FD1-6BD8-AC6C-60B461AC7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</a:t>
            </a:r>
            <a:r>
              <a:rPr lang="en-US" altLang="ko-KR" b="1" dirty="0"/>
              <a:t> </a:t>
            </a:r>
            <a:r>
              <a:rPr lang="ko-KR" altLang="en-US" b="1" dirty="0"/>
              <a:t>사전 준비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9207FD-B05F-7665-3037-7A2E22E06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3789" cy="4351338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준비물</a:t>
            </a:r>
            <a:endParaRPr lang="en-US" altLang="ko-KR" dirty="0"/>
          </a:p>
          <a:p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라즈베리 파이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Micro </a:t>
            </a:r>
            <a:r>
              <a:rPr lang="en-US" altLang="ko-KR" dirty="0" err="1"/>
              <a:t>sd</a:t>
            </a:r>
            <a:r>
              <a:rPr lang="en-US" altLang="ko-KR" dirty="0"/>
              <a:t> card + </a:t>
            </a:r>
            <a:r>
              <a:rPr lang="ko-KR" altLang="en-US" dirty="0"/>
              <a:t>리더기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C</a:t>
            </a:r>
            <a:r>
              <a:rPr lang="ko-KR" altLang="en-US" dirty="0"/>
              <a:t>타입 케이블 </a:t>
            </a:r>
            <a:r>
              <a:rPr lang="en-US" altLang="ko-KR" dirty="0"/>
              <a:t>+ </a:t>
            </a:r>
            <a:r>
              <a:rPr lang="ko-KR" altLang="en-US" dirty="0"/>
              <a:t>충전기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PC(Win,</a:t>
            </a:r>
            <a:r>
              <a:rPr lang="ko-KR" altLang="en-US" dirty="0"/>
              <a:t> </a:t>
            </a:r>
            <a:r>
              <a:rPr lang="en-US" altLang="ko-KR" dirty="0"/>
              <a:t>Linux,</a:t>
            </a:r>
            <a:r>
              <a:rPr lang="ko-KR" altLang="en-US" dirty="0"/>
              <a:t> </a:t>
            </a:r>
            <a:r>
              <a:rPr lang="en-US" altLang="ko-KR" dirty="0"/>
              <a:t>Mac)</a:t>
            </a:r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개인 네트워크</a:t>
            </a:r>
            <a:r>
              <a:rPr lang="en-US" altLang="ko-KR" dirty="0"/>
              <a:t> </a:t>
            </a:r>
            <a:r>
              <a:rPr lang="ko-KR" altLang="en-US" dirty="0"/>
              <a:t>환경</a:t>
            </a:r>
          </a:p>
        </p:txBody>
      </p:sp>
    </p:spTree>
    <p:extLst>
      <p:ext uri="{BB962C8B-B14F-4D97-AF65-F5344CB8AC3E}">
        <p14:creationId xmlns:p14="http://schemas.microsoft.com/office/powerpoint/2010/main" val="657566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6E906-9FF6-1AF1-4DFB-B167E4809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737FD3-06E9-A4C4-B3D5-6D9016DC5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</a:t>
            </a:r>
            <a:r>
              <a:rPr lang="en-US" altLang="ko-KR" b="1" dirty="0"/>
              <a:t> </a:t>
            </a:r>
            <a:r>
              <a:rPr lang="ko-KR" altLang="en-US" b="1" dirty="0"/>
              <a:t>사전 준비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0E3AF5-4F2B-01F6-5CD4-366D8C774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2108444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개인 네트워크 환경이 아닐 시 네트워크 구성</a:t>
            </a:r>
            <a:endParaRPr lang="en-US" altLang="ko-KR" dirty="0"/>
          </a:p>
          <a:p>
            <a:endParaRPr lang="en-US" altLang="ko-KR" dirty="0"/>
          </a:p>
          <a:p>
            <a:pPr marL="457200" lvl="1" indent="0">
              <a:buNone/>
            </a:pPr>
            <a:r>
              <a:rPr lang="en-US" altLang="ko-KR" sz="2000" dirty="0"/>
              <a:t>- Windows : </a:t>
            </a:r>
            <a:r>
              <a:rPr lang="en-US" altLang="ko-KR" sz="2000" dirty="0">
                <a:hlinkClick r:id="rId3"/>
              </a:rPr>
              <a:t>Windows </a:t>
            </a:r>
            <a:r>
              <a:rPr lang="ko-KR" altLang="en-US" sz="2000" dirty="0">
                <a:hlinkClick r:id="rId3"/>
              </a:rPr>
              <a:t>디바이스를 모바일 </a:t>
            </a:r>
            <a:r>
              <a:rPr lang="ko-KR" altLang="en-US" sz="2000" dirty="0" err="1">
                <a:hlinkClick r:id="rId3"/>
              </a:rPr>
              <a:t>핫스팟으로</a:t>
            </a:r>
            <a:r>
              <a:rPr lang="ko-KR" altLang="en-US" sz="2000" dirty="0">
                <a:hlinkClick r:id="rId3"/>
              </a:rPr>
              <a:t> 사용</a:t>
            </a:r>
            <a:endParaRPr lang="en-US" altLang="ko-KR" sz="2000" dirty="0"/>
          </a:p>
          <a:p>
            <a:endParaRPr lang="en-US" altLang="ko-KR" sz="2400" dirty="0"/>
          </a:p>
          <a:p>
            <a:pPr marL="457200" lvl="1" indent="0">
              <a:buNone/>
            </a:pPr>
            <a:r>
              <a:rPr lang="en-US" altLang="ko-KR" sz="2000" dirty="0"/>
              <a:t>- Mac : </a:t>
            </a:r>
            <a:r>
              <a:rPr lang="ko-KR" altLang="en-US" sz="2000" dirty="0">
                <a:hlinkClick r:id="rId4"/>
              </a:rPr>
              <a:t>사용자 </a:t>
            </a:r>
            <a:r>
              <a:rPr lang="en-US" altLang="ko-KR" sz="2000" dirty="0">
                <a:hlinkClick r:id="rId4"/>
              </a:rPr>
              <a:t>Mac</a:t>
            </a:r>
            <a:r>
              <a:rPr lang="ko-KR" altLang="en-US" sz="2000" dirty="0">
                <a:hlinkClick r:id="rId4"/>
              </a:rPr>
              <a:t>의 인터넷 연결을 다른 네트워크 사용자와 공유하기</a:t>
            </a:r>
            <a:endParaRPr lang="en-US" altLang="ko-KR" sz="2000" dirty="0"/>
          </a:p>
          <a:p>
            <a:endParaRPr lang="en-US" altLang="ko-KR" sz="2400" dirty="0"/>
          </a:p>
          <a:p>
            <a:pPr marL="457200" lvl="1" indent="0">
              <a:buNone/>
            </a:pPr>
            <a:r>
              <a:rPr lang="en-US" altLang="ko-KR" sz="2000" dirty="0"/>
              <a:t>- Ubuntu : </a:t>
            </a:r>
            <a:r>
              <a:rPr lang="en-US" altLang="ko-KR" sz="2000" dirty="0">
                <a:hlinkClick r:id="rId5"/>
              </a:rPr>
              <a:t>Ubuntu </a:t>
            </a:r>
            <a:r>
              <a:rPr lang="ko-KR" altLang="en-US" sz="2000" dirty="0">
                <a:hlinkClick r:id="rId5"/>
              </a:rPr>
              <a:t>데스크탑 가이드 </a:t>
            </a:r>
            <a:r>
              <a:rPr lang="en-US" altLang="ko-KR" sz="2000" dirty="0">
                <a:hlinkClick r:id="rId5"/>
              </a:rPr>
              <a:t>-&gt; </a:t>
            </a:r>
            <a:r>
              <a:rPr lang="ko-KR" altLang="en-US" sz="2000" dirty="0">
                <a:hlinkClick r:id="rId5"/>
              </a:rPr>
              <a:t>네트워크 </a:t>
            </a:r>
            <a:r>
              <a:rPr lang="en-US" altLang="ko-KR" sz="2000" dirty="0">
                <a:hlinkClick r:id="rId5"/>
              </a:rPr>
              <a:t>-&gt; </a:t>
            </a:r>
            <a:r>
              <a:rPr lang="ko-KR" altLang="en-US" sz="2000" dirty="0">
                <a:hlinkClick r:id="rId5"/>
              </a:rPr>
              <a:t>무선 네트워크</a:t>
            </a:r>
            <a:r>
              <a:rPr lang="en-US" altLang="ko-KR" sz="2000" dirty="0"/>
              <a:t>	</a:t>
            </a:r>
          </a:p>
          <a:p>
            <a:endParaRPr lang="en-US" altLang="ko-KR" sz="2400" dirty="0"/>
          </a:p>
          <a:p>
            <a:pPr marL="457200" lvl="1" indent="0">
              <a:buNone/>
            </a:pPr>
            <a:r>
              <a:rPr lang="en-US" altLang="ko-KR" sz="2000" dirty="0"/>
              <a:t>- Linux : </a:t>
            </a:r>
            <a:r>
              <a:rPr lang="en-US" altLang="ko-KR" sz="2000" dirty="0" err="1">
                <a:hlinkClick r:id="rId6"/>
              </a:rPr>
              <a:t>nmcli</a:t>
            </a:r>
            <a:r>
              <a:rPr lang="ko-KR" altLang="en-US" sz="2000" dirty="0">
                <a:hlinkClick r:id="rId6"/>
              </a:rPr>
              <a:t>를 이용한 모바일 핫스팟 활성화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728504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5849F8-22A3-503A-CE58-857250393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</a:t>
            </a:r>
            <a:endParaRPr lang="ko-KR" altLang="en-US" dirty="0"/>
          </a:p>
        </p:txBody>
      </p:sp>
      <p:pic>
        <p:nvPicPr>
          <p:cNvPr id="5" name="내용 개체 틀 4">
            <a:hlinkClick r:id="rId3"/>
            <a:extLst>
              <a:ext uri="{FF2B5EF4-FFF2-40B4-BE49-F238E27FC236}">
                <a16:creationId xmlns:a16="http://schemas.microsoft.com/office/drawing/2014/main" id="{1D784651-7F5C-641F-CAF6-ADB622665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09528" y="1825625"/>
            <a:ext cx="9572943" cy="4351338"/>
          </a:xfrm>
          <a:prstGeom prst="rect">
            <a:avLst/>
          </a:prstGeom>
        </p:spPr>
      </p:pic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B97B694D-6DCC-A2EF-D113-AED5173502D7}"/>
              </a:ext>
            </a:extLst>
          </p:cNvPr>
          <p:cNvSpPr txBox="1"/>
          <p:nvPr/>
        </p:nvSpPr>
        <p:spPr>
          <a:xfrm>
            <a:off x="1309528" y="61769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3"/>
              </a:rPr>
              <a:t>https://www.raspberrypi.com/software/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8907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FD4FEA-2FBA-0AF0-AD87-3B815E344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1B896-F8BC-B9A2-5690-379CBB569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 </a:t>
            </a:r>
            <a:r>
              <a:rPr lang="en-US" altLang="ko-KR" b="1" dirty="0"/>
              <a:t>– </a:t>
            </a:r>
            <a:r>
              <a:rPr lang="ko-KR" altLang="en-US" b="1" dirty="0"/>
              <a:t>디바이스 선택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16636641-76ED-8508-29AD-606D720EDC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6814" y="1690688"/>
            <a:ext cx="61583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188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CCE5D-3ECB-26A8-AAD8-7B4E63C42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77D7F-C96F-4B7A-1EE4-D6DC99E06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 </a:t>
            </a:r>
            <a:r>
              <a:rPr lang="en-US" altLang="ko-KR" b="1" dirty="0"/>
              <a:t>– OS</a:t>
            </a:r>
            <a:r>
              <a:rPr lang="ko-KR" altLang="en-US" b="1" dirty="0"/>
              <a:t> 선택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81187C1-501E-7F32-B7F7-E1057809A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2455"/>
            <a:ext cx="5095017" cy="3600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5BB5483-B824-DB69-66F7-EA56C9EA0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253" y="1892455"/>
            <a:ext cx="5095017" cy="360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A5AF08-035C-D193-93ED-E6194E5D3CBF}"/>
              </a:ext>
            </a:extLst>
          </p:cNvPr>
          <p:cNvSpPr txBox="1"/>
          <p:nvPr/>
        </p:nvSpPr>
        <p:spPr>
          <a:xfrm>
            <a:off x="838200" y="6104409"/>
            <a:ext cx="2907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기호에 따라 </a:t>
            </a:r>
            <a:r>
              <a:rPr lang="en-US" altLang="ko-KR" dirty="0"/>
              <a:t>Lite,</a:t>
            </a:r>
            <a:r>
              <a:rPr lang="ko-KR" altLang="en-US" dirty="0"/>
              <a:t> </a:t>
            </a:r>
            <a:r>
              <a:rPr lang="en-US" altLang="ko-KR" dirty="0"/>
              <a:t>Full</a:t>
            </a:r>
            <a:r>
              <a:rPr lang="ko-KR" altLang="en-US" dirty="0"/>
              <a:t> 선택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CE9EB6-1825-D353-59D4-723FB01CA2F5}"/>
              </a:ext>
            </a:extLst>
          </p:cNvPr>
          <p:cNvSpPr txBox="1"/>
          <p:nvPr/>
        </p:nvSpPr>
        <p:spPr>
          <a:xfrm>
            <a:off x="838200" y="5648576"/>
            <a:ext cx="4118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Lite </a:t>
            </a:r>
            <a:r>
              <a:rPr lang="ko-KR" altLang="en-US" dirty="0" err="1"/>
              <a:t>선택시</a:t>
            </a:r>
            <a:r>
              <a:rPr lang="ko-KR" altLang="en-US" dirty="0"/>
              <a:t> </a:t>
            </a:r>
            <a:r>
              <a:rPr lang="en-US" altLang="ko-KR" dirty="0"/>
              <a:t>GUI </a:t>
            </a:r>
            <a:r>
              <a:rPr lang="ko-KR" altLang="en-US" dirty="0"/>
              <a:t>환경이 설치되지 않음</a:t>
            </a:r>
          </a:p>
        </p:txBody>
      </p:sp>
    </p:spTree>
    <p:extLst>
      <p:ext uri="{BB962C8B-B14F-4D97-AF65-F5344CB8AC3E}">
        <p14:creationId xmlns:p14="http://schemas.microsoft.com/office/powerpoint/2010/main" val="1848254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370A6-5C76-1FC8-FEBB-9429919E6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5D287A-4AF8-F8D8-E5AB-4214F89B7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 </a:t>
            </a:r>
            <a:r>
              <a:rPr lang="en-US" altLang="ko-KR" b="1" dirty="0"/>
              <a:t>– </a:t>
            </a:r>
            <a:r>
              <a:rPr lang="ko-KR" altLang="en-US" b="1" dirty="0"/>
              <a:t>저장소 선택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FE6BC6E5-75E4-2C8B-2F7D-3A0EB6033D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6814" y="1825625"/>
            <a:ext cx="61583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255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706D5A-BA4E-9E8C-3ACE-87C750EB1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Raspberry Pi OS </a:t>
            </a:r>
            <a:r>
              <a:rPr lang="ko-KR" altLang="en-US" b="1" dirty="0"/>
              <a:t>설치 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958C959-58A3-DF04-B82B-932FDB8FF1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83280"/>
            <a:ext cx="5095017" cy="3600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4A0089F-CCAE-E1C1-F8E9-872A85500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82" y="1983280"/>
            <a:ext cx="5095018" cy="3600000"/>
          </a:xfrm>
          <a:prstGeom prst="rect">
            <a:avLst/>
          </a:prstGeom>
        </p:spPr>
      </p:pic>
      <p:pic>
        <p:nvPicPr>
          <p:cNvPr id="9" name="그래픽 8" descr="커서 단색으로 채워진">
            <a:extLst>
              <a:ext uri="{FF2B5EF4-FFF2-40B4-BE49-F238E27FC236}">
                <a16:creationId xmlns:a16="http://schemas.microsoft.com/office/drawing/2014/main" id="{8F2AE302-4EF9-2095-DDDC-C88529F458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2323" y="4788698"/>
            <a:ext cx="420229" cy="420229"/>
          </a:xfrm>
          <a:prstGeom prst="rect">
            <a:avLst/>
          </a:prstGeom>
        </p:spPr>
      </p:pic>
      <p:pic>
        <p:nvPicPr>
          <p:cNvPr id="10" name="그래픽 9" descr="커서 단색으로 채워진">
            <a:extLst>
              <a:ext uri="{FF2B5EF4-FFF2-40B4-BE49-F238E27FC236}">
                <a16:creationId xmlns:a16="http://schemas.microsoft.com/office/drawing/2014/main" id="{4DC2E820-6D87-F1B9-4F0D-B9B5B4B3DC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33512" y="4260028"/>
            <a:ext cx="420229" cy="42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21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326</Words>
  <Application>Microsoft Office PowerPoint</Application>
  <PresentationFormat>와이드스크린</PresentationFormat>
  <Paragraphs>80</Paragraphs>
  <Slides>14</Slides>
  <Notes>3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Arial</vt:lpstr>
      <vt:lpstr>Office 테마</vt:lpstr>
      <vt:lpstr>패키지</vt:lpstr>
      <vt:lpstr>PowerPoint 프레젠테이션</vt:lpstr>
      <vt:lpstr>목차</vt:lpstr>
      <vt:lpstr>Raspberry Pi OS 설치 사전 준비</vt:lpstr>
      <vt:lpstr>Raspberry Pi OS 설치 사전 준비</vt:lpstr>
      <vt:lpstr>Raspberry Pi OS 설치</vt:lpstr>
      <vt:lpstr>Raspberry Pi OS 설치 – 디바이스 선택</vt:lpstr>
      <vt:lpstr>Raspberry Pi OS 설치 – OS 선택</vt:lpstr>
      <vt:lpstr>Raspberry Pi OS 설치 – 저장소 선택</vt:lpstr>
      <vt:lpstr>Raspberry Pi OS 설치 </vt:lpstr>
      <vt:lpstr>Raspberry Pi OS 설치 – OS 설정 </vt:lpstr>
      <vt:lpstr>Raspberry Pi OS 설치</vt:lpstr>
      <vt:lpstr>Raspberry Pi OS 설치</vt:lpstr>
      <vt:lpstr>Raspberry Pi 기본 사용법</vt:lpstr>
      <vt:lpstr>Library Download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성주 김</dc:creator>
  <cp:lastModifiedBy>성주 김</cp:lastModifiedBy>
  <cp:revision>2</cp:revision>
  <dcterms:created xsi:type="dcterms:W3CDTF">2025-10-02T00:44:19Z</dcterms:created>
  <dcterms:modified xsi:type="dcterms:W3CDTF">2025-10-02T04:17:17Z</dcterms:modified>
</cp:coreProperties>
</file>

<file path=docProps/thumbnail.jpeg>
</file>